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31A46-064E-57C6-40F6-9DF0F6AF01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828B92-20C4-2DC9-AED3-5317B908E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917A6-B846-2DCC-BAD1-BDC7D9ADB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53DD5-2877-4CC6-A4FE-C9EEEA9C1742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1AA9B-67EE-79F5-FA50-8D30C8EE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7C7AA-077D-D0E8-F79F-2D04A68C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909B-6141-4089-A182-F26E012B06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808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9FC1E-5110-503D-BF07-29B0FFBFA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ECFA9A-F78F-147A-D30B-BDDFE0CEC3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09F2F-6029-717E-4B42-9C603B1B6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53DD5-2877-4CC6-A4FE-C9EEEA9C1742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69014-AF7C-3FF8-D5CD-D8E2A9C8F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C4FD3-5C69-306D-AC90-C0BACEEB5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909B-6141-4089-A182-F26E012B06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0108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3E966E-B90E-E7DD-E67F-1DE1472CA5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525DCD-2FC9-7DFF-48D1-17100EA7D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3374B-9BFD-EBE2-2795-16503A41E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53DD5-2877-4CC6-A4FE-C9EEEA9C1742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585A0-160E-B9CF-170A-FAA8CE5C6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176F4-CA15-FF36-F2A8-1163A91AE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909B-6141-4089-A182-F26E012B06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0734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FA60E-ED65-42A0-BCF7-16E04FE54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A110F-E2DF-FC87-AC32-64369C05B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99E8A-5FD4-49A9-120A-E9E719F09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53DD5-2877-4CC6-A4FE-C9EEEA9C1742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EE477-DA49-8215-131A-E867691CC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E5BBA-BE14-5F2D-9BF7-DF4E2E625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909B-6141-4089-A182-F26E012B06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3513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5EAFB-4FF5-1037-65D8-5705FFCDB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44585C-3140-93AA-04E1-A4821BD04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95791-E739-C0FA-5EC5-F5272A26F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53DD5-2877-4CC6-A4FE-C9EEEA9C1742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EBE92-B20E-3CD0-A1DF-9D12C4E8B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2282D-1BDD-BE77-023C-AC7F7A586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909B-6141-4089-A182-F26E012B06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2710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9AF41-1F91-D3DF-F6F5-645842FE9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1F456-EAB1-805F-6DFF-08387F9F1C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673E06-E3A2-98CA-EDB3-2F1365A205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EE94B8-537B-C1DD-B664-F6F210785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53DD5-2877-4CC6-A4FE-C9EEEA9C1742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6DE2B-6894-722C-7AF7-52EB0E035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B9384-001F-147E-A600-C811C5F02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909B-6141-4089-A182-F26E012B06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2068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69C51-66F2-D988-0DD0-42BFDD2C3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821635-362E-200C-D2C5-A356547CD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13A76A-C2E1-F931-3E4F-12540419F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F6B9E4-C44F-7BA2-CB56-5D354010A4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820749-34E1-CCC9-66B1-C47D2D1177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BE6E0E-6C10-FE71-47CC-0B455F1A5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53DD5-2877-4CC6-A4FE-C9EEEA9C1742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B54329-9B0E-B126-B7E4-9552F4139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461555-787C-6330-C17B-5DB48E997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909B-6141-4089-A182-F26E012B06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5897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3CDBA-57DC-2C07-B9C4-61B19D62F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67601D-85AB-2946-0AC6-C0E547D23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53DD5-2877-4CC6-A4FE-C9EEEA9C1742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DEAEA0-2547-9038-4BA8-EB00C6C3D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C85080-C344-FC27-F1F8-AD4EFAB47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909B-6141-4089-A182-F26E012B06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1996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0BE51E-F974-0F9B-EDCE-2CBCE47E6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53DD5-2877-4CC6-A4FE-C9EEEA9C1742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107A31-52DB-C255-4CF2-1DEA66A03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BB7DA-2774-F47E-0063-3C41CC071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909B-6141-4089-A182-F26E012B06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8774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53627-3B50-CBB7-4D8F-657020F3D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22168-6451-34C5-0E64-52F29EAE5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3EF8E1-F051-85F0-3853-0B61A25315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36BCE-DDA4-6BDF-27C3-47A9C5300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53DD5-2877-4CC6-A4FE-C9EEEA9C1742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6193FC-4785-1A2F-C523-5E5146AE2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77481-19B3-3EA7-C306-E91FEE56F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909B-6141-4089-A182-F26E012B06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5325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C27B4-6109-A876-A6E7-320F07341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DCDE96-F2B8-E925-D55C-27D5DC5E05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4E2131-2EE5-2A7B-C837-147CC9CA61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BE6A9-3964-4EE2-ED2E-A42DC9C35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53DD5-2877-4CC6-A4FE-C9EEEA9C1742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12BC90-5468-540E-9246-C5DBBA3F0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199220-FB09-8D21-ECE7-F124DD089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909B-6141-4089-A182-F26E012B06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0741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8D26DB-F476-B99C-0849-C9AA7E317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7C48-C9D4-7765-86D8-A601C7609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AD5EF-BFA3-C8CB-A987-38190C2B64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53DD5-2877-4CC6-A4FE-C9EEEA9C1742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EC266-ABEC-F0B7-48EB-E958F42573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4B941-37C9-2EBE-C314-8BC0B4B059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A909B-6141-4089-A182-F26E012B06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7071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8CDD028-2E7B-4108-FDF0-0DB714A53A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77F484-DD25-B054-3E54-73E26858D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1226"/>
            <a:ext cx="12192000" cy="393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321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7EA51-EA23-C5CC-FAAB-1986409A7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AFCA7D-06B4-6D57-6EC5-361B6B10FE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65310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A1063-1A73-6E36-CEFE-6AA5C120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30508A-3FD0-EFBF-D4CF-4D46A069F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02357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2DEE7-F153-7BA1-98D2-4C7D6F28E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A36264-902D-F8ED-C212-AE99B3F53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39462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071E2-F7FF-5359-F425-935A9B72D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AE9B25-AC06-AAFB-1ADB-7FB932F7CB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22058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953CC-121A-7CD6-E017-927E84CC9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7099A-8983-85C1-E1E7-ACD000D2F6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65357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339E1-E4E9-C041-2D0A-0276345CF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4CC79B-B161-B6C6-69B3-F20F93724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90137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1CB88-09D5-128E-2C37-99E6AA116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030798-FF25-34E6-8584-A95E37538E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07653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1EEFC-74FA-B962-056C-EB4CC375A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E54C5D-96CF-C36B-A375-FED177D7C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20263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7BD50-5909-25D3-D2B9-B7ED0B1CC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4AA0D4-12AB-B42D-E615-844C19A75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12634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88E6F-A28D-1AC0-F1D7-75B838E3A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B1D14B-484D-CF75-476A-8DD19113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49219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9B35D-05FD-1330-B53E-95F3FA800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C5B46D-001B-C330-3031-462C1EFDD1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42684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32CAC-9A1D-D928-A646-52CAADF9A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514E9D-9D76-A06C-BD32-1EB9208781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55415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3D7BF-A79D-AEB5-7480-71C4E8699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5460BF-6C88-B8E4-1334-4D09F0221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07834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49D9D-43AB-8F4C-B536-FF81ECC87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D04AA8-962F-9838-4407-A89029610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31527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DED20-5F4D-8875-5A9F-47BF90E5A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B7DE42-719B-132B-DD1E-2FAEAE10B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84797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43FA6-945A-729A-509A-6EAFE1E7C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8ACD99-8AE6-3B33-B5E8-21BBDA8656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34103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2A56E-8739-3CFC-A195-A636810B3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8FD160-7395-84D4-1A42-2EF41C601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5738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E80D0-A81A-4251-F760-5E366F349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819457-2FA0-7F2D-60FB-90BF9265B2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200"/>
            <a:ext cx="12192000" cy="6934200"/>
          </a:xfrm>
        </p:spPr>
      </p:pic>
    </p:spTree>
    <p:extLst>
      <p:ext uri="{BB962C8B-B14F-4D97-AF65-F5344CB8AC3E}">
        <p14:creationId xmlns:p14="http://schemas.microsoft.com/office/powerpoint/2010/main" val="427476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8C559-D765-84A4-9D14-1839189A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7D0685-57CD-5DA9-347E-CA55A8BCDE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09714" cy="6858000"/>
          </a:xfrm>
        </p:spPr>
      </p:pic>
    </p:spTree>
    <p:extLst>
      <p:ext uri="{BB962C8B-B14F-4D97-AF65-F5344CB8AC3E}">
        <p14:creationId xmlns:p14="http://schemas.microsoft.com/office/powerpoint/2010/main" val="3078140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3F80F-49F7-3B30-E73B-A5E10BCE8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E8AA00-A74D-3461-54FC-01E802C889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80264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D775C-B3F4-FE0F-3F43-E9D91D492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80CF89-C5CC-F550-54F5-3455AEFBB6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56546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0D8A8-5CCF-16D8-B8E8-446705A73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158915-8BE8-9C15-3C60-7655A1C79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29614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1</cp:revision>
  <dcterms:created xsi:type="dcterms:W3CDTF">2025-02-12T10:46:34Z</dcterms:created>
  <dcterms:modified xsi:type="dcterms:W3CDTF">2025-02-12T10:46:58Z</dcterms:modified>
</cp:coreProperties>
</file>